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8288000" cx="10287000"/>
  <p:notesSz cx="6858000" cy="9144000"/>
  <p:embeddedFontLst>
    <p:embeddedFont>
      <p:font typeface="Poppins"/>
      <p:bold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ifeNTMGa6pqf8IL8xLrf3ieFjz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Poppins-boldItalic.fntdata"/><Relationship Id="rId10" Type="http://schemas.openxmlformats.org/officeDocument/2006/relationships/font" Target="fonts/Poppins-bold.fntdata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3e4158a926cab18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3e4158a926cab18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h3e4158a926cab18f_1_0" title="Comunas más votadas-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400" y="-118533"/>
            <a:ext cx="10439399" cy="18558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3861089" y="3821920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1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4481141" y="2311564"/>
            <a:ext cx="5122916" cy="857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6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3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PROYECTOS: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3996186" y="1184112"/>
            <a:ext cx="5607872" cy="12043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94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COMUNA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3984299" y="5596086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984299" y="7372694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3984299" y="9149303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3984299" y="10897336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3984299" y="12635845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3984299" y="14355303"/>
            <a:ext cx="56199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Nombre Proyecto </a:t>
            </a:r>
            <a:r>
              <a:rPr b="1" lang="en-US" sz="3994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0" y="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3861089" y="3821920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1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4481141" y="2311564"/>
            <a:ext cx="5122916" cy="857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6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3" u="none" cap="none" strike="noStrike">
                <a:solidFill>
                  <a:srgbClr val="288BCB"/>
                </a:solidFill>
                <a:latin typeface="Poppins"/>
                <a:ea typeface="Poppins"/>
                <a:cs typeface="Poppins"/>
                <a:sym typeface="Poppins"/>
              </a:rPr>
              <a:t>PROYECTOS: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3861089" y="5651322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2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3967198" y="7401327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3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3967198" y="9106986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4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3861089" y="10891571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5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3861089" y="12547810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6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3861089" y="14328362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7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3996186" y="1184112"/>
            <a:ext cx="5607872" cy="12043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94" u="none" cap="none" strike="noStrike">
                <a:solidFill>
                  <a:srgbClr val="288BCB"/>
                </a:solidFill>
                <a:latin typeface="Poppins"/>
                <a:ea typeface="Poppins"/>
                <a:cs typeface="Poppins"/>
                <a:sym typeface="Poppins"/>
              </a:rPr>
              <a:t> COMUNA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2511304" y="3631420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1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4368142" y="2121292"/>
            <a:ext cx="5016103" cy="829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66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PROYECTOS: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2511304" y="5460822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2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2617413" y="7210827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3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2617413" y="8916486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4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2511304" y="10701071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5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2511304" y="12357310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6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2511304" y="14137862"/>
            <a:ext cx="5619759" cy="5859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4" u="none" cap="none" strike="noStrike">
                <a:solidFill>
                  <a:srgbClr val="FFFEEC"/>
                </a:solidFill>
                <a:latin typeface="Poppins"/>
                <a:ea typeface="Poppins"/>
                <a:cs typeface="Poppins"/>
                <a:sym typeface="Poppins"/>
              </a:rPr>
              <a:t>PROYECTO 7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4451291" y="1091778"/>
            <a:ext cx="4932954" cy="1066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59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COMUNA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